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71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770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56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0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4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64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231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569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55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422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03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1AC71-AEEB-47BA-AC90-A99D4517EB84}" type="datetimeFigureOut">
              <a:rPr lang="ru-RU" smtClean="0"/>
              <a:t>10.05.2023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FE4C8-93ED-420C-A02E-D010AC6A8A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660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46" y="257452"/>
            <a:ext cx="4066712" cy="3050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762" y="3688116"/>
            <a:ext cx="4013447" cy="3010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46" y="3688116"/>
            <a:ext cx="4066712" cy="3050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762" y="257452"/>
            <a:ext cx="4048958" cy="303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10460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Лист A4 (210x297 мм)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emelyn@mail.ru</dc:creator>
  <cp:lastModifiedBy>emelyn@mail.ru</cp:lastModifiedBy>
  <cp:revision>1</cp:revision>
  <dcterms:created xsi:type="dcterms:W3CDTF">2023-05-10T06:25:06Z</dcterms:created>
  <dcterms:modified xsi:type="dcterms:W3CDTF">2023-05-10T06:27:45Z</dcterms:modified>
</cp:coreProperties>
</file>